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8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  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51027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考查形容词辨析。句意：他笑着告诉我，演讲者都是非常成功的人，他们意味着机会。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polite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有礼貌的；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modest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谦虚的；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successful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成功的；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generous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慷慨的。根据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“who mean chances”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可知，后文表明他们意味着机会，所以此处指的是成功的人。故选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6877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polite	B. modest	C. successful	D. generous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couldn’t understand why they did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 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asked the student in front of me. He told me with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speakers are all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people, who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 chances. When your answer is to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surprise, 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he will give you more chances. This is a very simple reason.”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306" y="30486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510272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当你的回答令他惊讶时，他很可能会给你更多的机会。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impossible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不可能的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possible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important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重要的；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lucky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幸运的。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B0F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是有可能的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“he will give you more chances”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可知，此处指令演讲者惊讶的时候，可能会得到更多机会。故选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6877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impossible	B. possible	C. important	D. lucky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couldn’t understand why they did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 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asked the student in front of me. He told me with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speakers are all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people, who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 chances. When your answer is to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surprise, 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he will give you more chances. This is a very simple reason.”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306" y="314074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2400" dirty="0" smtClean="0"/>
              <a:t>B</a:t>
            </a:r>
            <a:endParaRPr lang="zh-CN" altLang="en-US" dirty="0"/>
          </a:p>
        </p:txBody>
      </p:sp>
      <p:pic>
        <p:nvPicPr>
          <p:cNvPr id="6" name="箭头右.eps" descr="id:214748927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031708" y="4653136"/>
            <a:ext cx="462896" cy="364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49161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考查反身代词辨析。句意：机会不会自己找上门来。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himself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他自己；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themselves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它们自己；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yourself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你自己；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itself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它自己。根据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chances will not find you”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可知，此处指机会不会自己找你；主语是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chances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themselves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它们自己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6877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himself	B. themselves	C. yourself	D. itself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fact was also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really saw a few students went to work in the first class company because of their excellent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insights,and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had a great influence on me. The chances will not find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You must keep showing yourself to catch others’ attention for you to find a chance on the cards.”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306" y="314074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20889"/>
            <a:ext cx="11485848" cy="2308324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主要讲述了作者在课堂上不敢回答问题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害怕展示自己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但在一次外语课上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一位专家的演讲改变了他的想法。专家通过讲述自己在美国的经历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强调了展示自己、抓住机会的重要性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从而鼓励人们要敢于展示自己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以获得成功的机会。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576115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021" y="1268760"/>
            <a:ext cx="10704371" cy="11989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course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 step of the lead is likely to mean the final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victory, 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success and failure 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loss of your life may lie in whether you dare to show yourself or not.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41137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win	B. choice	C. gain	D. depend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3306" y="250598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2970935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在人生的过程中，领先的第一步很可能意味着最后的胜利，所以你生命的成败得失可能就在于你是否敢于展示自己。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胜利；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choice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course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00B0F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的过程中</a:t>
            </a:r>
            <a:r>
              <a:rPr lang="en-US" altLang="zh-CN" b="1" dirty="0" smtClean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gain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收获，增加；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depend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依靠。</a:t>
            </a:r>
            <a:r>
              <a:rPr lang="zh-CN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 loss”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可知，此处指收获和损失。故选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pic>
        <p:nvPicPr>
          <p:cNvPr id="7" name="箭头右.eps" descr="id:214748927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641858" y="4165699"/>
            <a:ext cx="462896" cy="364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297093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考查形容词辨析。句意：作为一名学生，我最害怕在课堂上回答问题，我发现周围的学生和我一样。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ready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准备好的；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afraid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excited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proud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自豪的。根据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“for fear that the professor saw me”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可知，此处指害怕回答问题。故选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student, I was most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answer questions in class, and I found that the students around were just like me. At the beginning of each class, when the professor asked a question, I always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head,for fear that the professor saw me.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41137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ready	B. afraid	C. excited	D. proud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306" y="250598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2970935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考查动词辨析。句意：每节课开始时，当教授提问时，我总是低着头，生怕被教授看到。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raise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举起；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shake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摇；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lower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降低；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点头。根据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was most afraid to answer questions in class”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fear that the professor saw me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可知，此处指低着头怕被教授看到。故选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9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en-US" altLang="zh-CN" b="1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fear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that</a:t>
            </a:r>
            <a:r>
              <a:rPr lang="zh-CN" altLang="zh-CN" b="1" dirty="0">
                <a:solidFill>
                  <a:srgbClr val="00B0F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从句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唯恐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生怕做某事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most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answer questions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found that the students around were just like me. At the beginning of each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class,when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professor asked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head,for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fear that the professor saw me.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42088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raised	B. shook	C. lowered	D. nodded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3306" y="250598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pic>
        <p:nvPicPr>
          <p:cNvPr id="7" name="箭头右.eps" descr="id:214748927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480182" y="4649000"/>
            <a:ext cx="462896" cy="364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4067976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考查名词辨析。句意：演讲者总是希望有人和他交流，所以他问教室里有多少学生学习经济学，但没有人回答。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touch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碰触；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communication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沟通，交流；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keep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talk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谈话。根据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“so he asked how many students in the classroom learned Economics,but no one replied”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可知，演讲者总是希望有人能与他交流。故选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foreign language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class, 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expert gave a speech. The speaker always wanted someone to be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him, 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asked how many students in the classroom learned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Economics,but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one replied. The expert said with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smile, “Let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tell you a story first.”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19670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52545" algn="l"/>
                <a:tab pos="4049395" algn="l"/>
                <a:tab pos="7353300" algn="l"/>
                <a:tab pos="96310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touch	B. communication	C. keep	D. talk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3306" y="360302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2420888"/>
            <a:ext cx="11485848" cy="1133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I came to the United States to study,there are often speeches delivered in the university. Each time they invite an expert from Wall Street to make a speech.”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49161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考查单词辨析。句意：每次演讲开始前，我都会发现一个有趣的现象。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students always took a cardboard,wrote their names with the most eye-catching colour,and then placed it on the seat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可知，这些都是演讲前的准备。故选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4342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Before	B. After	C. Until	D. When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beginning of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speech,I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found an interesting phenomenon. The students always took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cardboard, wrote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names with the most eye-catching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placed it on the seat.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speaker needed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reply, 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see and call a listener’s name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306" y="30486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49161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考查短语辨析。句意：因此，当演讲者需要有人回答时，他可以直接看到并叫出听众的名字。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result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usual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照常；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last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最终；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some ways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在某些方面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“wrote their names with the most eye-catching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colour,and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placed it on the seat”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可知，写上名字的纸板被放在座位上，因此名字会容易被看到。故选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4342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49395" algn="l"/>
                <a:tab pos="6633845" algn="l"/>
                <a:tab pos="9059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As a result	B. As usual	C. At last	D. In some ways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beginning of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speech,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found an interesting phenomenon. The students always took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cardboard,wrote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names with the most eye-catching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placed it on the seat.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speaker needed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reply, 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see and call a listener’s name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306" y="30486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491610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考查副词辨析。句意：因此，当演讲者需要有人回答时，他可以直接看到并叫出听众的名字。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hardly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几乎不；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loudly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大声地；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firstly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directly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直接地。根据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“wrote their names with the most eye-catching colour,and then placed it on the seat”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可知，在纸板上用最醒目的颜色写上自己的名字，然后放在座位上，能被演讲者直接看到并叫出名字。故选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43422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4049395" algn="l"/>
                <a:tab pos="6633845" algn="l"/>
                <a:tab pos="9059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hardly	B. loudly	C. firstly	D. directly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beginning of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speech,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found an interesting phenomenon. The students always took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cardboard,wrote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names with the most eye-catching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placed it on the seat.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speaker needed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reply, 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see and call a listener’s name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306" y="30486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5362</Words>
  <Application>WPS 演示</Application>
  <PresentationFormat>自定义</PresentationFormat>
  <Paragraphs>92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464</cp:revision>
  <dcterms:created xsi:type="dcterms:W3CDTF">2020-11-06T05:24:00Z</dcterms:created>
  <dcterms:modified xsi:type="dcterms:W3CDTF">2025-09-18T06:06:33Z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